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2"/>
  </p:notesMasterIdLst>
  <p:sldIdLst>
    <p:sldId id="280" r:id="rId2"/>
    <p:sldId id="301" r:id="rId3"/>
    <p:sldId id="256" r:id="rId4"/>
    <p:sldId id="273" r:id="rId5"/>
    <p:sldId id="274" r:id="rId6"/>
    <p:sldId id="276" r:id="rId7"/>
    <p:sldId id="275" r:id="rId8"/>
    <p:sldId id="302" r:id="rId9"/>
    <p:sldId id="303" r:id="rId10"/>
    <p:sldId id="281" r:id="rId11"/>
    <p:sldId id="282" r:id="rId12"/>
    <p:sldId id="283" r:id="rId13"/>
    <p:sldId id="284" r:id="rId14"/>
    <p:sldId id="286" r:id="rId15"/>
    <p:sldId id="291" r:id="rId16"/>
    <p:sldId id="285" r:id="rId17"/>
    <p:sldId id="296" r:id="rId18"/>
    <p:sldId id="297" r:id="rId19"/>
    <p:sldId id="299" r:id="rId20"/>
    <p:sldId id="298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.VnAristote" panose="020B7200000000000000" pitchFamily="34" charset="0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3"/>
    <p:restoredTop sz="84974"/>
  </p:normalViewPr>
  <p:slideViewPr>
    <p:cSldViewPr snapToGrid="0" snapToObjects="1">
      <p:cViewPr varScale="1">
        <p:scale>
          <a:sx n="62" d="100"/>
          <a:sy n="62" d="100"/>
        </p:scale>
        <p:origin x="106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2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D5DC-5237-4840-943C-4C1733B02291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AF5B-BC11-4A15-92F0-A9475110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5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9" r:id="rId4"/>
    <p:sldLayoutId id="2147483670" r:id="rId5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32589" y="5163048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808775" y="2776176"/>
            <a:ext cx="49772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6: AROUND TOWN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918" y="4921873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0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9" t="55318" r="74610" b="1657"/>
          <a:stretch/>
        </p:blipFill>
        <p:spPr>
          <a:xfrm>
            <a:off x="247973" y="1255363"/>
            <a:ext cx="8896027" cy="4943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2888" y="277892"/>
            <a:ext cx="6261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zoo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79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13" t="54993" r="51559" b="2628"/>
          <a:stretch/>
        </p:blipFill>
        <p:spPr>
          <a:xfrm>
            <a:off x="0" y="1580826"/>
            <a:ext cx="9144000" cy="4943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763" y="738628"/>
            <a:ext cx="6553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beach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89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272" t="53700" r="28677" b="2304"/>
          <a:stretch/>
        </p:blipFill>
        <p:spPr>
          <a:xfrm>
            <a:off x="368901" y="1503336"/>
            <a:ext cx="8775099" cy="4925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6752" y="769574"/>
            <a:ext cx="6279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park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971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662" t="54347" r="4101" b="2304"/>
          <a:stretch/>
        </p:blipFill>
        <p:spPr>
          <a:xfrm>
            <a:off x="185981" y="1424183"/>
            <a:ext cx="8601558" cy="4852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431" y="719768"/>
            <a:ext cx="7702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 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playground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307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273" t="14301" r="41066" b="39090"/>
          <a:stretch/>
        </p:blipFill>
        <p:spPr>
          <a:xfrm>
            <a:off x="154983" y="588936"/>
            <a:ext cx="8849532" cy="5535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58" y="1164948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33" y="2546091"/>
            <a:ext cx="787393" cy="67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388" y="3788518"/>
            <a:ext cx="787393" cy="67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572" y="4892328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86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071" t="59485" r="31766" b="7401"/>
          <a:stretch/>
        </p:blipFill>
        <p:spPr>
          <a:xfrm>
            <a:off x="201479" y="573437"/>
            <a:ext cx="8772040" cy="5672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722" y="2109806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each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327231" y="2140583"/>
            <a:ext cx="244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g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ound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349237" y="2043063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oo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727073" y="2140582"/>
            <a:ext cx="947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pa k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24366" y="3034945"/>
            <a:ext cx="4479010" cy="11856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47277" y="3004166"/>
            <a:ext cx="4453723" cy="10440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24366" y="3060536"/>
            <a:ext cx="4707312" cy="11600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420482" y="2962424"/>
            <a:ext cx="4707312" cy="11600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6850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013" t="18592" r="32371" b="14884"/>
          <a:stretch/>
        </p:blipFill>
        <p:spPr>
          <a:xfrm>
            <a:off x="197195" y="200019"/>
            <a:ext cx="8760825" cy="5861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58778" y="812305"/>
            <a:ext cx="1467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beach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88078" y="2132477"/>
            <a:ext cx="271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playground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989724" y="3388928"/>
            <a:ext cx="925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zoo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67716" y="344438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1071" y="4752770"/>
            <a:ext cx="1396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75535" y="4731432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park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1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76" t="13930" r="24033" b="5138"/>
          <a:stretch/>
        </p:blipFill>
        <p:spPr>
          <a:xfrm>
            <a:off x="123986" y="278969"/>
            <a:ext cx="9020014" cy="6090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7776" y="1986179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4542" y="3455935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8726" y="1399574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1647" y="3595419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417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99" t="16262" r="24391" b="19755"/>
          <a:stretch/>
        </p:blipFill>
        <p:spPr>
          <a:xfrm>
            <a:off x="0" y="371959"/>
            <a:ext cx="9144000" cy="599784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904135" y="2417736"/>
            <a:ext cx="821410" cy="15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235125" y="3531031"/>
            <a:ext cx="821410" cy="15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196379" y="4755397"/>
            <a:ext cx="821410" cy="15498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803395" y="5840278"/>
            <a:ext cx="1340605" cy="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0131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056" t="25274" r="25539" b="21217"/>
          <a:stretch/>
        </p:blipFill>
        <p:spPr>
          <a:xfrm>
            <a:off x="325464" y="449451"/>
            <a:ext cx="8431078" cy="5780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5742" y="1513625"/>
            <a:ext cx="13965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ant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5742" y="2705691"/>
            <a:ext cx="513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9344" y="3897758"/>
            <a:ext cx="825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go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3624" y="5064038"/>
            <a:ext cx="740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781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22" t="22978" r="26127" b="20404"/>
          <a:stretch/>
        </p:blipFill>
        <p:spPr>
          <a:xfrm>
            <a:off x="134472" y="0"/>
            <a:ext cx="8794376" cy="60308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4386" y="1436001"/>
            <a:ext cx="39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54386" y="4179201"/>
            <a:ext cx="522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66066" y="2180584"/>
            <a:ext cx="39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66066" y="5106664"/>
            <a:ext cx="39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157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6517" y="755202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375047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63428626"/>
      </p:ext>
    </p:extLst>
  </p:cSld>
  <p:clrMapOvr>
    <a:masterClrMapping/>
  </p:clrMapOvr>
  <p:transition spd="slow">
    <p:pull dir="r"/>
    <p:sndAc>
      <p:stSnd>
        <p:snd r:embed="rId3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3231"/>
            <a:ext cx="9143999" cy="6377054"/>
          </a:xfrm>
          <a:prstGeom prst="rect">
            <a:avLst/>
          </a:prstGeom>
        </p:spPr>
      </p:pic>
      <p:pic>
        <p:nvPicPr>
          <p:cNvPr id="4" name="CD2-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6674" y="1949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58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9" t="55318" r="74610" b="1657"/>
          <a:stretch/>
        </p:blipFill>
        <p:spPr>
          <a:xfrm>
            <a:off x="247973" y="384685"/>
            <a:ext cx="8896027" cy="58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81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13" t="54993" r="51559" b="2628"/>
          <a:stretch/>
        </p:blipFill>
        <p:spPr>
          <a:xfrm>
            <a:off x="0" y="603770"/>
            <a:ext cx="9144000" cy="55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49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272" t="53700" r="28677" b="2304"/>
          <a:stretch/>
        </p:blipFill>
        <p:spPr>
          <a:xfrm>
            <a:off x="201478" y="524170"/>
            <a:ext cx="8775099" cy="59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95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662" t="54347" r="4101" b="2304"/>
          <a:stretch/>
        </p:blipFill>
        <p:spPr>
          <a:xfrm>
            <a:off x="185981" y="635431"/>
            <a:ext cx="8601558" cy="56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104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44" y="497732"/>
            <a:ext cx="7106956" cy="5747722"/>
          </a:xfrm>
          <a:prstGeom prst="rect">
            <a:avLst/>
          </a:prstGeom>
        </p:spPr>
      </p:pic>
      <p:pic>
        <p:nvPicPr>
          <p:cNvPr id="6" name="CD2-TRACK 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42722" y="521677"/>
            <a:ext cx="609600" cy="609600"/>
          </a:xfrm>
          <a:prstGeom prst="rect">
            <a:avLst/>
          </a:prstGeom>
        </p:spPr>
      </p:pic>
      <p:pic>
        <p:nvPicPr>
          <p:cNvPr id="7" name="CD2-TRACK 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6741" y="521677"/>
            <a:ext cx="609600" cy="609600"/>
          </a:xfrm>
          <a:prstGeom prst="rect">
            <a:avLst/>
          </a:prstGeom>
        </p:spPr>
      </p:pic>
      <p:pic>
        <p:nvPicPr>
          <p:cNvPr id="8" name="CD2-TRACK 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5845" y="5459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69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7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9" t="55318" r="74610" b="1657"/>
          <a:stretch/>
        </p:blipFill>
        <p:spPr>
          <a:xfrm>
            <a:off x="247973" y="1255363"/>
            <a:ext cx="8896027" cy="49439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2888" y="277892"/>
            <a:ext cx="3549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want to go to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99" y="277892"/>
            <a:ext cx="1866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zoo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218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1876</TotalTime>
  <Words>127</Words>
  <Application>Microsoft Office PowerPoint</Application>
  <PresentationFormat>On-screen Show (4:3)</PresentationFormat>
  <Paragraphs>51</Paragraphs>
  <Slides>20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.VnAristote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188</cp:revision>
  <dcterms:created xsi:type="dcterms:W3CDTF">2019-07-02T02:13:33Z</dcterms:created>
  <dcterms:modified xsi:type="dcterms:W3CDTF">2022-01-16T13:28:40Z</dcterms:modified>
</cp:coreProperties>
</file>